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2" r:id="rId3"/>
    <p:sldId id="257" r:id="rId4"/>
    <p:sldId id="259" r:id="rId5"/>
    <p:sldId id="261" r:id="rId6"/>
    <p:sldId id="263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648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60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81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86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26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98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77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74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91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615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21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76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45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28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165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281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61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8BA0-0566-430C-92FA-295CDCDA1876}" type="datetimeFigureOut">
              <a:rPr lang="es-CO" smtClean="0"/>
              <a:t>17/01/2017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C87F3-BB3F-4ED0-9109-B92186484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2788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s.buprojects.uk/2015-2016/rachelrichardson/2015/11/22/bomb-hugger-by-banksy/" TargetMode="External"/><Relationship Id="rId7" Type="http://schemas.openxmlformats.org/officeDocument/2006/relationships/hyperlink" Target="http://www.alejandradeargos.com/index.php/es/completas/32-artistas/291-banksy-biografia-obras-y-exposiciones" TargetMode="External"/><Relationship Id="rId2" Type="http://schemas.openxmlformats.org/officeDocument/2006/relationships/hyperlink" Target="http://www.stencilrevolution.com/banksy-art-prints/bomb-hugg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artofbanksy.amsterdam/en/about-banksy/" TargetMode="External"/><Relationship Id="rId5" Type="http://schemas.openxmlformats.org/officeDocument/2006/relationships/hyperlink" Target="http://www.smithsonianmag.com/arts-culture/the-story-behind-banksy-4310304/?no-ist" TargetMode="External"/><Relationship Id="rId4" Type="http://schemas.openxmlformats.org/officeDocument/2006/relationships/hyperlink" Target="http://library.uniteddiversity.coop/More_Books_and_Reports/Banksy-Wall_And_Piec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search?q=the+mild+mild+west&amp;newwindow=1&amp;espv=2&amp;biw=1366&amp;bih=638&amp;source=lnms&amp;tbm=isch&amp;sa=X&amp;ved=0ahUKEwiRz_Xm6bXPAhUJJR4KHbDKDVsQ_AUIBigB#newwindow=1&amp;tbm=isch&amp;q=mona+lisa+banksy&amp;imgrc=tj7Cnhcb9p2UJM%3A" TargetMode="External"/><Relationship Id="rId2" Type="http://schemas.openxmlformats.org/officeDocument/2006/relationships/hyperlink" Target="https://www.google.com.co/search?q=the+mild+mild+west&amp;newwindow=1&amp;espv=2&amp;biw=1366&amp;bih=638&amp;source=lnms&amp;tbm=isch&amp;sa=X&amp;ved=0ahUKEwiRz_Xm6bXPAhUJJR4KHbDKDVsQ_AUIBigB#newwindow=1&amp;tbm=isch&amp;q=banksy+paloma&amp;imgrc=GRLad7Bk2xKpEM%3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.co/search?q=the+mild+mild+west&amp;newwindow=1&amp;espv=2&amp;biw=1366&amp;bih=638&amp;source=lnms&amp;tbm=isch&amp;sa=X&amp;ved=0ahUKEwiRz_Xm6bXPAhUJJR4KHbDKDVsQ_AUIBigB#newwindow=1&amp;tbm=isch&amp;q=banksy&amp;imgrc=jylWV6LIDxF1pM%3A" TargetMode="External"/><Relationship Id="rId4" Type="http://schemas.openxmlformats.org/officeDocument/2006/relationships/hyperlink" Target="https://www.google.com.co/search?q=the+mild+mild+west&amp;newwindow=1&amp;espv=2&amp;biw=1366&amp;bih=638&amp;source=lnms&amp;tbm=isch&amp;sa=X&amp;ved=0ahUKEwiRz_Xm6bXPAhUJJR4KHbDKDVsQ_AUIBigB#imgrc=XPFeyImAXZHXKM%3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/>
              <a:t>bOmb</a:t>
            </a:r>
            <a:r>
              <a:rPr lang="es-CO" dirty="0"/>
              <a:t> </a:t>
            </a:r>
            <a:r>
              <a:rPr lang="es-CO" dirty="0" err="1"/>
              <a:t>hugger</a:t>
            </a:r>
            <a:endParaRPr lang="es-C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Realizado por: Juliana Cortés Bravo 7°B</a:t>
            </a:r>
          </a:p>
        </p:txBody>
      </p:sp>
    </p:spTree>
    <p:extLst>
      <p:ext uri="{BB962C8B-B14F-4D97-AF65-F5344CB8AC3E}">
        <p14:creationId xmlns:p14="http://schemas.microsoft.com/office/powerpoint/2010/main" val="26789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imagen</a:t>
            </a:r>
          </a:p>
        </p:txBody>
      </p:sp>
      <p:pic>
        <p:nvPicPr>
          <p:cNvPr id="1026" name="Picture 2" descr="Resultado de imagen para bomb hug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36" y="3385"/>
            <a:ext cx="4431862" cy="68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5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Aspectos de la imagen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/>
              <a:t>Bomb</a:t>
            </a:r>
            <a:r>
              <a:rPr lang="es-CO" dirty="0"/>
              <a:t> </a:t>
            </a:r>
            <a:r>
              <a:rPr lang="es-CO" dirty="0" err="1"/>
              <a:t>hugger</a:t>
            </a:r>
            <a:r>
              <a:rPr lang="es-CO" dirty="0"/>
              <a:t> fue realizada por </a:t>
            </a:r>
            <a:r>
              <a:rPr lang="es-CO" dirty="0" err="1"/>
              <a:t>Banksy</a:t>
            </a:r>
            <a:r>
              <a:rPr lang="es-CO" dirty="0"/>
              <a:t> en el año 2003. Este grafiti fue hecho para mostrar que la niña representa la pureza, mientras que la bomba significa la guerra, la ruina y el mal. Este grafiti se puede encontrar en East </a:t>
            </a:r>
            <a:r>
              <a:rPr lang="es-CO" dirty="0" err="1"/>
              <a:t>End</a:t>
            </a:r>
            <a:r>
              <a:rPr lang="es-CO" dirty="0"/>
              <a:t> (Londres).</a:t>
            </a:r>
          </a:p>
          <a:p>
            <a:endParaRPr lang="es-CO" dirty="0"/>
          </a:p>
          <a:p>
            <a:r>
              <a:rPr lang="es-CO" dirty="0"/>
              <a:t>Otro significado que la imagen muestra es que el amor y la paz podrían derrotar al odio y la violencia en el mundo. Una pequeña niña inocente está abrazando una bomba (el símbolo universal de la guerra y la violencia) hay un mensaje detrás de esto. Que debemos ser más amorosos y pacíficos como somos los niños. Un mensaje que </a:t>
            </a:r>
            <a:r>
              <a:rPr lang="es-CO" dirty="0" err="1"/>
              <a:t>Banksy</a:t>
            </a:r>
            <a:r>
              <a:rPr lang="es-CO" dirty="0"/>
              <a:t> ha dejado al pintar esto.</a:t>
            </a:r>
          </a:p>
        </p:txBody>
      </p:sp>
    </p:spTree>
    <p:extLst>
      <p:ext uri="{BB962C8B-B14F-4D97-AF65-F5344CB8AC3E}">
        <p14:creationId xmlns:p14="http://schemas.microsoft.com/office/powerpoint/2010/main" val="369169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Quien es </a:t>
            </a:r>
            <a:r>
              <a:rPr lang="es-CO" dirty="0" err="1"/>
              <a:t>banksy</a:t>
            </a:r>
            <a:r>
              <a:rPr lang="es-CO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/>
              <a:t>Banksy</a:t>
            </a:r>
            <a:r>
              <a:rPr lang="es-CO" dirty="0"/>
              <a:t> es el seudónimo de este </a:t>
            </a:r>
            <a:r>
              <a:rPr lang="es-CO" dirty="0" err="1"/>
              <a:t>grafitero</a:t>
            </a:r>
            <a:r>
              <a:rPr lang="es-CO" dirty="0"/>
              <a:t>, su apodo quiere decir guerra. </a:t>
            </a:r>
            <a:r>
              <a:rPr lang="es-CO" dirty="0" err="1"/>
              <a:t>Banksy</a:t>
            </a:r>
            <a:r>
              <a:rPr lang="es-CO" dirty="0"/>
              <a:t> es uno de los artistas más exitosos y más misteriosos de Gran Bretaña. Los grafitis de </a:t>
            </a:r>
            <a:r>
              <a:rPr lang="es-CO" dirty="0" err="1"/>
              <a:t>Banksy</a:t>
            </a:r>
            <a:r>
              <a:rPr lang="es-CO" dirty="0"/>
              <a:t> aparecen en todo el mundo con pinturas humorísticas, políticas, etc… que se colocan en espacios públicos para que la gente vea desde la perspectiva de </a:t>
            </a:r>
            <a:r>
              <a:rPr lang="es-CO" dirty="0" err="1"/>
              <a:t>Banksy</a:t>
            </a:r>
            <a:r>
              <a:rPr lang="es-CO" dirty="0"/>
              <a:t> como es el mundo hoy en día. </a:t>
            </a:r>
          </a:p>
          <a:p>
            <a:r>
              <a:rPr lang="es-CO" dirty="0"/>
              <a:t>Su fecha y lugar de nacimiento no se saben exactamente pero se cree que nació Bristol en 1974 y que después se trasladó a la ciudad, en donde pasó su juventud. Estudio en la Universidad Queen Mary de Londres. Tiene un libro llamado “Wall and </a:t>
            </a:r>
            <a:r>
              <a:rPr lang="es-CO" dirty="0" err="1"/>
              <a:t>Piece</a:t>
            </a:r>
            <a:r>
              <a:rPr lang="es-CO" dirty="0"/>
              <a:t>”  en el cual explica cada una de sus obras y como empezó en la pintura callejera.</a:t>
            </a:r>
          </a:p>
        </p:txBody>
      </p:sp>
    </p:spTree>
    <p:extLst>
      <p:ext uri="{BB962C8B-B14F-4D97-AF65-F5344CB8AC3E}">
        <p14:creationId xmlns:p14="http://schemas.microsoft.com/office/powerpoint/2010/main" val="270277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Postura ética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Desde mi punto de vista esta es una imagen muy interesante ya que puede representar como los diferentes grupos armados reclutan niños y los forman para matar o herir a personas sin algún tipo de razón. Lo que se puede evidenciar en esta niña es una cara de felicidad mientras abraza la bomba y su inocencia al no saber en realidad cual es el fin de este objeto.</a:t>
            </a:r>
          </a:p>
        </p:txBody>
      </p:sp>
    </p:spTree>
    <p:extLst>
      <p:ext uri="{BB962C8B-B14F-4D97-AF65-F5344CB8AC3E}">
        <p14:creationId xmlns:p14="http://schemas.microsoft.com/office/powerpoint/2010/main" val="262805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Obras similares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2" y="1843033"/>
            <a:ext cx="4009159" cy="26750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23" y="1864002"/>
            <a:ext cx="4003964" cy="2678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85" y="1570067"/>
            <a:ext cx="1905000" cy="27336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51" y="4611840"/>
            <a:ext cx="3114675" cy="22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bibliografías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44785"/>
          </a:xfrm>
        </p:spPr>
        <p:txBody>
          <a:bodyPr>
            <a:normAutofit fontScale="77500" lnSpcReduction="20000"/>
          </a:bodyPr>
          <a:lstStyle/>
          <a:p>
            <a:r>
              <a:rPr lang="es-CO" dirty="0">
                <a:hlinkClick r:id="rId2"/>
              </a:rPr>
              <a:t>http://www.stencilrevolution.com/banksy-art-prints/bomb-hugger/</a:t>
            </a:r>
            <a:endParaRPr lang="es-CO" dirty="0"/>
          </a:p>
          <a:p>
            <a:r>
              <a:rPr lang="es-CO" dirty="0">
                <a:hlinkClick r:id="rId3"/>
              </a:rPr>
              <a:t>http://www.blogs.buprojects.uk/2015-2016/rachelrichardson/2015/11/22/bomb-hugger-by-banksy/</a:t>
            </a:r>
            <a:endParaRPr lang="es-CO" dirty="0"/>
          </a:p>
          <a:p>
            <a:r>
              <a:rPr lang="es-CO" dirty="0">
                <a:hlinkClick r:id="rId4"/>
              </a:rPr>
              <a:t>http://library.uniteddiversity.coop/More_Books_and_Reports/Banksy-Wall_And_Piece.pdf</a:t>
            </a:r>
            <a:endParaRPr lang="es-CO" dirty="0"/>
          </a:p>
          <a:p>
            <a:r>
              <a:rPr lang="es-CO" dirty="0">
                <a:hlinkClick r:id="rId5"/>
              </a:rPr>
              <a:t>http://www.smithsonianmag.com/arts-culture/the-story-behind-banksy-4310304/?no-ist</a:t>
            </a:r>
            <a:endParaRPr lang="es-CO" dirty="0"/>
          </a:p>
          <a:p>
            <a:r>
              <a:rPr lang="es-CO" dirty="0">
                <a:hlinkClick r:id="rId6"/>
              </a:rPr>
              <a:t>http://www.theartofbanksy.amsterdam/en/about-banksy/</a:t>
            </a:r>
            <a:endParaRPr lang="es-CO" dirty="0"/>
          </a:p>
          <a:p>
            <a:r>
              <a:rPr lang="es-CO" dirty="0">
                <a:hlinkClick r:id="rId7"/>
              </a:rPr>
              <a:t>http://www.alejandradeargos.com/index.php/es/completas/32-artistas/291-banksy-biografia-obras-y-exposiciones</a:t>
            </a:r>
            <a:endParaRPr lang="es-CO" dirty="0"/>
          </a:p>
          <a:p>
            <a:r>
              <a:rPr lang="es-CO" dirty="0">
                <a:hlinkClick r:id="rId3"/>
              </a:rPr>
              <a:t>http://www.blogs.buprojects.uk/2015-2016/rachelrichardson/2015/11/22/bomb-hugger-by-banksy/</a:t>
            </a:r>
            <a:endParaRPr lang="es-CO" dirty="0"/>
          </a:p>
          <a:p>
            <a:r>
              <a:rPr lang="es-CO" dirty="0">
                <a:solidFill>
                  <a:srgbClr val="F0532B"/>
                </a:solidFill>
              </a:rPr>
              <a:t>https://www.google.com.co/search?q=bomb+hugger&amp;newwindow=1&amp;espv=2&amp;biw=1366&amp;bih=638&amp;tbm=isch&amp;imgil=Kf0VnDpjmMufyM%253A%253BBmCZtrM5h8uqJM%253Bhttp%25253A%25252F%25252Fwww.blogs.buprojects.uk%25252F2015-2016%25252Frachelrichardson%25252F2015%25252F11%25252F22%25252Fbomb-hugger-by-banksy%25252F&amp;source=iu&amp;pf=m&amp;fir=Kf0VnDpjmMufyM%253A%252CBmCZtrM5h8uqJM%252C_&amp;usg=__hhfseV7hgy183UKIrlKy6ZP4wc8%3D&amp;ved=0ahUKEwjF8omb5LXPAhXMPB4KHQ7HDXMQyjcILg&amp;ei=y6rtV4XhKcz5eI6Ot5gH#imgrc=Kf0VnDpjmMufyM%3A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151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Bibliografías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>
                <a:hlinkClick r:id="rId2"/>
              </a:rPr>
              <a:t>https://www.google.com.co/search?q=the+mild+mild+west&amp;newwindow=1&amp;espv=2&amp;biw=1366&amp;bih=638&amp;source=lnms&amp;tbm=isch&amp;sa=X&amp;ved=0ahUKEwiRz_Xm6bXPAhUJJR4KHbDKDVsQ_AUIBigB#newwindow=1&amp;tbm=isch&amp;q=banksy+paloma&amp;imgrc=GRLad7Bk2xKpEM%3A</a:t>
            </a:r>
            <a:endParaRPr lang="es-CO" dirty="0"/>
          </a:p>
          <a:p>
            <a:r>
              <a:rPr lang="es-CO" dirty="0">
                <a:hlinkClick r:id="rId3"/>
              </a:rPr>
              <a:t>https://www.google.com.co/search?q=the+mild+mild+west&amp;newwindow=1&amp;espv=2&amp;biw=1366&amp;bih=638&amp;source=lnms&amp;tbm=isch&amp;sa=X&amp;ved=0ahUKEwiRz_Xm6bXPAhUJJR4KHbDKDVsQ_AUIBigB#newwindow=1&amp;tbm=isch&amp;q=mona+lisa+banksy&amp;imgrc=tj7Cnhcb9p2UJM%3A</a:t>
            </a:r>
            <a:endParaRPr lang="es-CO" dirty="0"/>
          </a:p>
          <a:p>
            <a:r>
              <a:rPr lang="es-CO" dirty="0">
                <a:hlinkClick r:id="rId4"/>
              </a:rPr>
              <a:t>https://www.google.com.co/search?q=the+mild+mild+west&amp;newwindow=1&amp;espv=2&amp;biw=1366&amp;bih=638&amp;source=lnms&amp;tbm=isch&amp;sa=X&amp;ved=0ahUKEwiRz_Xm6bXPAhUJJR4KHbDKDVsQ_AUIBigB#imgrc=XPFeyImAXZHXKM%3A</a:t>
            </a:r>
            <a:endParaRPr lang="es-CO" dirty="0"/>
          </a:p>
          <a:p>
            <a:r>
              <a:rPr lang="es-CO" dirty="0">
                <a:hlinkClick r:id="rId5"/>
              </a:rPr>
              <a:t>https://www.google.com.co/search?q=the+mild+mild+west&amp;newwindow=1&amp;espv=2&amp;biw=1366&amp;bih=638&amp;source=lnms&amp;tbm=isch&amp;sa=X&amp;ved=0ahUKEwiRz_Xm6bXPAhUJJR4KHbDKDVsQ_AUIBigB#newwindow=1&amp;tbm=isch&amp;q=banksy&amp;imgrc=jylWV6LIDxF1pM%3A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890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178</TotalTime>
  <Words>351</Words>
  <Application>Microsoft Office PowerPoint</Application>
  <PresentationFormat>Panorámica</PresentationFormat>
  <Paragraphs>29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bOmb hugger</vt:lpstr>
      <vt:lpstr>imagen</vt:lpstr>
      <vt:lpstr>Aspectos de la imagen</vt:lpstr>
      <vt:lpstr>Quien es banksy?</vt:lpstr>
      <vt:lpstr>Postura ética</vt:lpstr>
      <vt:lpstr>Obras similares</vt:lpstr>
      <vt:lpstr>bibliografías</vt:lpstr>
      <vt:lpstr>Bibliografías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bOmb hugger</dc:title>
  <dc:creator>USUARIO</dc:creator>
  <cp:lastModifiedBy>Daniel Ossa</cp:lastModifiedBy>
  <cp:revision>16</cp:revision>
  <dcterms:created xsi:type="dcterms:W3CDTF">2016-09-29T22:09:46Z</dcterms:created>
  <dcterms:modified xsi:type="dcterms:W3CDTF">2017-01-17T16:23:04Z</dcterms:modified>
</cp:coreProperties>
</file>