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953DE5-4813-4BCA-8A1B-4376995B9026}" type="datetimeFigureOut">
              <a:rPr lang="es-CO" smtClean="0"/>
              <a:pPr/>
              <a:t>30/11/2016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AC05A8-9065-4BF6-B1AE-37C41023A3F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endiario.com/animales-bala-protestar-contra-violenc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Paz y guerra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762000"/>
          </a:xfrm>
        </p:spPr>
        <p:txBody>
          <a:bodyPr>
            <a:normAutofit/>
          </a:bodyPr>
          <a:lstStyle/>
          <a:p>
            <a:r>
              <a:rPr lang="es-CO" sz="2400" dirty="0"/>
              <a:t>Santiago Cardona 7A</a:t>
            </a:r>
          </a:p>
        </p:txBody>
      </p:sp>
    </p:spTree>
    <p:extLst>
      <p:ext uri="{BB962C8B-B14F-4D97-AF65-F5344CB8AC3E}">
        <p14:creationId xmlns:p14="http://schemas.microsoft.com/office/powerpoint/2010/main" val="322491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bibliografia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Obra hecha por Federico </a:t>
            </a:r>
            <a:r>
              <a:rPr lang="es-CO" dirty="0" err="1"/>
              <a:t>uribe</a:t>
            </a:r>
            <a:r>
              <a:rPr lang="es-CO" dirty="0"/>
              <a:t> </a:t>
            </a:r>
            <a:r>
              <a:rPr lang="es-CO" dirty="0">
                <a:hlinkClick r:id="rId2"/>
              </a:rPr>
              <a:t>http://www.buendiario.com/animales-bala-protestar-contra-violencia/</a:t>
            </a:r>
            <a:endParaRPr lang="es-CO" dirty="0"/>
          </a:p>
          <a:p>
            <a:r>
              <a:rPr lang="es-CO" dirty="0" err="1"/>
              <a:t>Lei</a:t>
            </a:r>
            <a:r>
              <a:rPr lang="es-CO" dirty="0"/>
              <a:t> esta fuentehttp://www.javiergiraldo.org/IMG/pdf/Perspectiva_etica_construccion_Paz.pdf</a:t>
            </a:r>
          </a:p>
        </p:txBody>
      </p:sp>
    </p:spTree>
    <p:extLst>
      <p:ext uri="{BB962C8B-B14F-4D97-AF65-F5344CB8AC3E}">
        <p14:creationId xmlns:p14="http://schemas.microsoft.com/office/powerpoint/2010/main" val="86984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400" cy="599440"/>
          </a:xfrm>
        </p:spPr>
        <p:txBody>
          <a:bodyPr/>
          <a:lstStyle/>
          <a:p>
            <a:r>
              <a:rPr lang="es-CO" dirty="0"/>
              <a:t>Estamos en paz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1219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5004048" y="2276872"/>
            <a:ext cx="2819400" cy="2875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O" sz="2000" dirty="0"/>
              <a:t>Esta obra la hizo Federico Uribe en una colección plástica llamada estamos en paz donde hizo animales con cascos </a:t>
            </a:r>
            <a:r>
              <a:rPr lang="es-CO" sz="2000"/>
              <a:t>de </a:t>
            </a:r>
            <a:r>
              <a:rPr lang="es-CO" sz="2000" smtClean="0"/>
              <a:t>bala.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9591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QuÉ</a:t>
            </a:r>
            <a:r>
              <a:rPr lang="es-CO" dirty="0" smtClean="0"/>
              <a:t> </a:t>
            </a:r>
            <a:r>
              <a:rPr lang="es-CO" dirty="0"/>
              <a:t>representa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Para mi la paz en esta obra </a:t>
            </a:r>
            <a:r>
              <a:rPr lang="es-CO" dirty="0" smtClean="0"/>
              <a:t>está en </a:t>
            </a:r>
            <a:r>
              <a:rPr lang="es-CO" dirty="0"/>
              <a:t>los animales y </a:t>
            </a:r>
            <a:r>
              <a:rPr lang="es-CO" dirty="0" smtClean="0"/>
              <a:t>más </a:t>
            </a:r>
            <a:r>
              <a:rPr lang="es-CO" dirty="0"/>
              <a:t>en un ave , porque la ave para varias culturas representa tranquilidad </a:t>
            </a:r>
            <a:r>
              <a:rPr lang="es-CO" dirty="0" smtClean="0"/>
              <a:t>y </a:t>
            </a:r>
            <a:r>
              <a:rPr lang="es-CO" dirty="0"/>
              <a:t>equilibrio . </a:t>
            </a:r>
          </a:p>
          <a:p>
            <a:r>
              <a:rPr lang="es-CO" dirty="0" smtClean="0"/>
              <a:t>La  </a:t>
            </a:r>
            <a:r>
              <a:rPr lang="es-CO" dirty="0"/>
              <a:t>guerra se representa en los casquillos de bala ya que la bala se relaciona directamente con la guerra.</a:t>
            </a:r>
          </a:p>
          <a:p>
            <a:pPr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011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158417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Cómo </a:t>
            </a:r>
            <a:r>
              <a:rPr lang="es-CO" dirty="0"/>
              <a:t>puede representar un antes y un después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636912"/>
            <a:ext cx="6400800" cy="28494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O" dirty="0"/>
              <a:t>Para mi que la obra plástica este hecha de casquillos para mi representa una metáfora , una metáfora</a:t>
            </a:r>
            <a:r>
              <a:rPr lang="es-CO"/>
              <a:t> que representa que ya la guerra se acabo que se puede comenzar otra vez , que antes se hacia daño con las balas , ahora se puede volver a comenzar , volar hacia algo nuevo.</a:t>
            </a:r>
          </a:p>
        </p:txBody>
      </p:sp>
    </p:spTree>
    <p:extLst>
      <p:ext uri="{BB962C8B-B14F-4D97-AF65-F5344CB8AC3E}">
        <p14:creationId xmlns:p14="http://schemas.microsoft.com/office/powerpoint/2010/main" val="145919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QUÉ </a:t>
            </a:r>
            <a:r>
              <a:rPr lang="es-CO" dirty="0"/>
              <a:t>QUIERE LOGRAR CON LA COLLECION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CO" dirty="0"/>
              <a:t>Lo que Federico Uribe artista plástico quiere hacer con esta obra y toda  la colección es protestar </a:t>
            </a:r>
            <a:r>
              <a:rPr lang="es-CO" dirty="0" smtClean="0"/>
              <a:t>en contra </a:t>
            </a:r>
            <a:r>
              <a:rPr lang="es-CO" dirty="0"/>
              <a:t>de la violencia que ha azotado al país y además un mensaje de progreso para que salgamos adelante. </a:t>
            </a:r>
          </a:p>
        </p:txBody>
      </p:sp>
    </p:spTree>
    <p:extLst>
      <p:ext uri="{BB962C8B-B14F-4D97-AF65-F5344CB8AC3E}">
        <p14:creationId xmlns:p14="http://schemas.microsoft.com/office/powerpoint/2010/main" val="274616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ético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0">
              <a:buNone/>
            </a:pPr>
            <a:r>
              <a:rPr lang="es-CO" dirty="0"/>
              <a:t>La paz </a:t>
            </a:r>
            <a:r>
              <a:rPr lang="es-CO" dirty="0" smtClean="0"/>
              <a:t>se </a:t>
            </a:r>
            <a:r>
              <a:rPr lang="es-CO" dirty="0"/>
              <a:t>puede ver de 2 maneras , la primera , que </a:t>
            </a:r>
            <a:r>
              <a:rPr lang="es-CO" dirty="0" smtClean="0"/>
              <a:t>está cerca  </a:t>
            </a:r>
            <a:r>
              <a:rPr lang="es-CO" dirty="0"/>
              <a:t>pero que siempre esta lejos como un concepto en el que estamos errando o como un concepto en el que traducido a una sociedad seria </a:t>
            </a:r>
            <a:r>
              <a:rPr lang="es-CO" dirty="0" smtClean="0"/>
              <a:t>¿perdonar? </a:t>
            </a:r>
            <a:r>
              <a:rPr lang="es-CO" dirty="0"/>
              <a:t>Y poder dejar el pasado atrás sin rencor. </a:t>
            </a:r>
          </a:p>
        </p:txBody>
      </p:sp>
    </p:spTree>
    <p:extLst>
      <p:ext uri="{BB962C8B-B14F-4D97-AF65-F5344CB8AC3E}">
        <p14:creationId xmlns:p14="http://schemas.microsoft.com/office/powerpoint/2010/main" val="300427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En </a:t>
            </a:r>
            <a:r>
              <a:rPr lang="es-CO" dirty="0" err="1" smtClean="0"/>
              <a:t>quÉ</a:t>
            </a:r>
            <a:r>
              <a:rPr lang="es-CO" dirty="0" smtClean="0"/>
              <a:t> </a:t>
            </a:r>
            <a:r>
              <a:rPr lang="es-CO" dirty="0"/>
              <a:t>podemos pensar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CO" dirty="0"/>
              <a:t> ¿ La paz es un mensaje esperanzador que no existe? Pues yo como ser humano no creo en una paz total porque siempre va </a:t>
            </a:r>
            <a:r>
              <a:rPr lang="es-CO" dirty="0" smtClean="0"/>
              <a:t> a existir rencor </a:t>
            </a:r>
            <a:r>
              <a:rPr lang="es-CO" dirty="0"/>
              <a:t>y aunque </a:t>
            </a:r>
            <a:r>
              <a:rPr lang="es-CO" dirty="0" smtClean="0"/>
              <a:t>haya </a:t>
            </a:r>
            <a:r>
              <a:rPr lang="es-CO" dirty="0"/>
              <a:t>paz interna no hay paz en sociedad porque siempre hay rencor, porque la paz es un mundo perfecto </a:t>
            </a:r>
            <a:r>
              <a:rPr lang="es-CO" dirty="0" smtClean="0"/>
              <a:t> ¿existe </a:t>
            </a:r>
            <a:r>
              <a:rPr lang="es-CO" dirty="0"/>
              <a:t>o </a:t>
            </a:r>
            <a:r>
              <a:rPr lang="es-CO" dirty="0" smtClean="0"/>
              <a:t>no? </a:t>
            </a:r>
            <a:r>
              <a:rPr lang="es-CO" dirty="0"/>
              <a:t>Yo creo que no </a:t>
            </a:r>
            <a:r>
              <a:rPr lang="es-CO" dirty="0" smtClean="0"/>
              <a:t>existe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553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Si no existe en que creo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CO" dirty="0"/>
              <a:t>Yo ya explique mi punto, pero no explique para mi </a:t>
            </a:r>
            <a:r>
              <a:rPr lang="es-CO" dirty="0" smtClean="0"/>
              <a:t>por qué la </a:t>
            </a:r>
            <a:r>
              <a:rPr lang="es-CO" dirty="0"/>
              <a:t>paz es importante para mi no hay sentido de hacer guerra de matarnos si ya murieron miles ya para que seguir aumentando el </a:t>
            </a:r>
            <a:r>
              <a:rPr lang="es-CO" dirty="0" smtClean="0"/>
              <a:t>número </a:t>
            </a:r>
            <a:r>
              <a:rPr lang="es-CO" dirty="0"/>
              <a:t>, por </a:t>
            </a:r>
            <a:r>
              <a:rPr lang="es-CO" dirty="0" smtClean="0"/>
              <a:t>qué </a:t>
            </a:r>
            <a:r>
              <a:rPr lang="es-CO" dirty="0"/>
              <a:t>no  podemos construir un </a:t>
            </a:r>
            <a:r>
              <a:rPr lang="es-CO" dirty="0" smtClean="0"/>
              <a:t>país </a:t>
            </a:r>
            <a:r>
              <a:rPr lang="es-CO" dirty="0"/>
              <a:t>aunque sea sin guerra , y aunque tengamos rencor podemos progresar </a:t>
            </a:r>
            <a:r>
              <a:rPr lang="es-CO" dirty="0" smtClean="0"/>
              <a:t>más fácil 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49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Conclusión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CO" dirty="0"/>
              <a:t>La paz como sociedad no existe sin embargo sin guerra podemos tener menos rencor porque tarde o temprano se acabaran las razones</a:t>
            </a:r>
          </a:p>
          <a:p>
            <a:r>
              <a:rPr lang="es-CO" dirty="0"/>
              <a:t>Por </a:t>
            </a:r>
            <a:r>
              <a:rPr lang="es-CO" dirty="0" smtClean="0"/>
              <a:t>qué </a:t>
            </a:r>
            <a:r>
              <a:rPr lang="es-CO" dirty="0"/>
              <a:t>concluí que no creo en la paz pero si en una sociedad y país que gracias </a:t>
            </a:r>
            <a:r>
              <a:rPr lang="es-CO" dirty="0" smtClean="0"/>
              <a:t>al a </a:t>
            </a:r>
            <a:r>
              <a:rPr lang="es-CO" dirty="0"/>
              <a:t>paz puede progresar y tener desarrollo </a:t>
            </a:r>
            <a:r>
              <a:rPr lang="es-CO" dirty="0" smtClean="0"/>
              <a:t>más </a:t>
            </a:r>
            <a:r>
              <a:rPr lang="es-CO" dirty="0"/>
              <a:t>fácilmente</a:t>
            </a:r>
          </a:p>
        </p:txBody>
      </p:sp>
    </p:spTree>
    <p:extLst>
      <p:ext uri="{BB962C8B-B14F-4D97-AF65-F5344CB8AC3E}">
        <p14:creationId xmlns:p14="http://schemas.microsoft.com/office/powerpoint/2010/main" val="419815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1335</TotalTime>
  <Words>432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Alta costura</vt:lpstr>
      <vt:lpstr>Paz y guerra</vt:lpstr>
      <vt:lpstr>Estamos en paz </vt:lpstr>
      <vt:lpstr>QuÉ representa</vt:lpstr>
      <vt:lpstr>Cómo puede representar un antes y un después</vt:lpstr>
      <vt:lpstr> QUÉ QUIERE LOGRAR CON LA COLLECION</vt:lpstr>
      <vt:lpstr>Análisis ético</vt:lpstr>
      <vt:lpstr>En quÉ podemos pensar</vt:lpstr>
      <vt:lpstr>Si no existe en que creo</vt:lpstr>
      <vt:lpstr>Conclusión 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 y guerra</dc:title>
  <dc:creator>Lisbe Castillo Pacheco</dc:creator>
  <cp:lastModifiedBy>PROFESORES</cp:lastModifiedBy>
  <cp:revision>25</cp:revision>
  <dcterms:created xsi:type="dcterms:W3CDTF">2016-09-17T18:25:06Z</dcterms:created>
  <dcterms:modified xsi:type="dcterms:W3CDTF">2016-11-30T13:58:42Z</dcterms:modified>
</cp:coreProperties>
</file>