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312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E80666-FB37-4B36-9149-507F3B0178E3}" type="datetimeFigureOut">
              <a:rPr lang="en-US" smtClean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oreinasofia.es/coleccion/obra/guernica" TargetMode="External"/><Relationship Id="rId2" Type="http://schemas.openxmlformats.org/officeDocument/2006/relationships/hyperlink" Target="https://es.wikipedia.org/wiki/Pablo_Picass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.co/search?q=que+significa+guernica&amp;oq=que+significa+guernica&amp;aqs=chrome..69i57.6670j0j7&amp;sourceid=chrome&amp;ie=UTF-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s-ES" dirty="0" smtClean="0"/>
              <a:t>Obra de arte sobre la guerra o la paz</a:t>
            </a:r>
            <a:endParaRPr lang="es-ES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Catalina Castro Cuéllar 7 A</a:t>
            </a:r>
          </a:p>
          <a:p>
            <a:r>
              <a:rPr lang="es-ES" dirty="0" smtClean="0"/>
              <a:t>Ética y filosofía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6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https://es.wikipedia.org/wiki/</a:t>
            </a:r>
            <a:r>
              <a:rPr lang="es-ES" dirty="0" smtClean="0">
                <a:hlinkClick r:id="rId2"/>
              </a:rPr>
              <a:t>Pablo_Picasso</a:t>
            </a:r>
            <a:endParaRPr lang="es-ES" dirty="0" smtClean="0"/>
          </a:p>
          <a:p>
            <a:r>
              <a:rPr lang="es-ES" dirty="0">
                <a:hlinkClick r:id="rId3"/>
              </a:rPr>
              <a:t>http://www.museoreinasofia.es/coleccion/obra/</a:t>
            </a:r>
            <a:r>
              <a:rPr lang="es-ES" dirty="0" smtClean="0">
                <a:hlinkClick r:id="rId3"/>
              </a:rPr>
              <a:t>guernica</a:t>
            </a:r>
            <a:endParaRPr lang="es-ES" dirty="0" smtClean="0"/>
          </a:p>
          <a:p>
            <a:r>
              <a:rPr lang="es-ES" dirty="0">
                <a:hlinkClick r:id="rId4"/>
              </a:rPr>
              <a:t>https://www.google.com.co/search?q=que+significa+guernica&amp;oq=que+significa+guernica&amp;aqs=chrome..69i57.6670j0j7&amp;sourceid=chrome&amp;ie=UTF-</a:t>
            </a:r>
            <a:r>
              <a:rPr lang="es-ES" dirty="0" smtClean="0">
                <a:hlinkClick r:id="rId4"/>
              </a:rPr>
              <a:t>8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52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039" y="451043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Guernica- Pablo Picasso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939469"/>
            <a:ext cx="6400800" cy="3474720"/>
          </a:xfrm>
        </p:spPr>
        <p:txBody>
          <a:bodyPr/>
          <a:lstStyle/>
          <a:p>
            <a:endParaRPr dirty="0"/>
          </a:p>
        </p:txBody>
      </p:sp>
      <p:sp>
        <p:nvSpPr>
          <p:cNvPr id="4" name="Rectángulo 3"/>
          <p:cNvSpPr/>
          <p:nvPr/>
        </p:nvSpPr>
        <p:spPr>
          <a:xfrm>
            <a:off x="1571039" y="2476500"/>
            <a:ext cx="52869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Fecha</a:t>
            </a:r>
            <a:r>
              <a:rPr lang="es-ES" dirty="0"/>
              <a:t>:  1937 (1 de mayo-4 de junio, París)</a:t>
            </a:r>
          </a:p>
          <a:p>
            <a:r>
              <a:rPr lang="es-ES" dirty="0"/>
              <a:t>Técnica:  Óleo sobre lienzo</a:t>
            </a:r>
          </a:p>
          <a:p>
            <a:r>
              <a:rPr lang="es-ES" dirty="0"/>
              <a:t>Dimensiones:  349,3 x 776,6 cm</a:t>
            </a:r>
          </a:p>
          <a:p>
            <a:r>
              <a:rPr lang="es-ES" dirty="0"/>
              <a:t>Categoría:  Pintura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9469"/>
            <a:ext cx="4410512" cy="2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1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sobre el autor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Pablo Ruiz </a:t>
            </a:r>
            <a:r>
              <a:rPr lang="es-ES" dirty="0" smtClean="0"/>
              <a:t>Picasso </a:t>
            </a:r>
            <a:r>
              <a:rPr lang="es-ES" dirty="0"/>
              <a:t>(Málaga, 25 de octubre de 1881-Mougins, 8 de abril de 1973) fue un pintor y escultor español, </a:t>
            </a:r>
            <a:r>
              <a:rPr lang="es-ES" dirty="0" smtClean="0"/>
              <a:t>creador, </a:t>
            </a:r>
            <a:r>
              <a:rPr lang="es-ES" dirty="0"/>
              <a:t>del cubismo.</a:t>
            </a:r>
          </a:p>
          <a:p>
            <a:endParaRPr lang="es-ES" dirty="0"/>
          </a:p>
          <a:p>
            <a:r>
              <a:rPr lang="es-ES" dirty="0"/>
              <a:t>Es considerado </a:t>
            </a:r>
            <a:r>
              <a:rPr lang="es-ES" dirty="0" smtClean="0"/>
              <a:t>como </a:t>
            </a:r>
            <a:r>
              <a:rPr lang="es-ES" dirty="0"/>
              <a:t>uno de los mayores pintores que participaron en muchos movimientos artísticos que se propagaron por el mundo y ejercieron una gran influencia en otros grandes artistas de su tiempo. P</a:t>
            </a:r>
            <a:r>
              <a:rPr lang="es-ES" dirty="0" smtClean="0"/>
              <a:t>intó </a:t>
            </a:r>
            <a:r>
              <a:rPr lang="es-ES" dirty="0"/>
              <a:t>más de dos mil obras, presentes en museos y colecciones de toda Europa y del mundo. Además, abordó otros géneros como el dibujo, el grabado, la ilustración de libros, la escultura, la cerámica y el diseño de escenografía y vestuario para montajes teatrales.</a:t>
            </a:r>
          </a:p>
        </p:txBody>
      </p:sp>
    </p:spTree>
    <p:extLst>
      <p:ext uri="{BB962C8B-B14F-4D97-AF65-F5344CB8AC3E}">
        <p14:creationId xmlns:p14="http://schemas.microsoft.com/office/powerpoint/2010/main" val="1539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la hizo?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El motivo que impulsó a Pablo Picasso a realizar la escena representada en esta gran pintura fue la noticia de los bombardeos efectuados por la aviación alemana sobre la villa vasca que da nombre a la obra</a:t>
            </a:r>
          </a:p>
        </p:txBody>
      </p:sp>
    </p:spTree>
    <p:extLst>
      <p:ext uri="{BB962C8B-B14F-4D97-AF65-F5344CB8AC3E}">
        <p14:creationId xmlns:p14="http://schemas.microsoft.com/office/powerpoint/2010/main" val="7498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¿Por qué el nombre de Guernica?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Pablo Picasso le dio este nombre a una de las obras más famosas porque en plena Guerra civil de España, unos aviones Nazis empezaron a bombardear a una pequeña ciudad llamada Guernica. Esta fue bombardeada por tres horas.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77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significa?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mi significa todo el sufrimiento de los habitantes de esta ciudad ante el bombardeo de los Nazis.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02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Símbología</a:t>
            </a:r>
            <a:r>
              <a:rPr lang="es-ES" dirty="0" smtClean="0"/>
              <a:t> de la obra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9" y="2119257"/>
            <a:ext cx="6279999" cy="36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¿Guerra o paz?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mi esta obra representa la guerra ya que se ve el dolor de la gente y cuando hay paz no hay dolor sino felicidad, además se puede ver como las personas van perdiendo la esperanza por algo mejor.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51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hay guerra?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En mi opinión en el mundo hay guerra porque las personas solo piensan en ellas y no les importa la opinión de los demás, también porque las personas no saben escuchar y no se tiene respeto por las diferentes ideologías, culturas y religiones de las otras personas.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3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ador">
  <a:themeElements>
    <a:clrScheme name="Marcador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arcador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rcad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Marcador.thmx</Template>
  <TotalTime>106</TotalTime>
  <Words>401</Words>
  <Application>Microsoft Office PowerPoint</Application>
  <PresentationFormat>Presentación en pantalla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Marcador</vt:lpstr>
      <vt:lpstr>Obra de arte sobre la guerra o la paz</vt:lpstr>
      <vt:lpstr>Guernica- Pablo Picasso</vt:lpstr>
      <vt:lpstr>Más sobre el autor</vt:lpstr>
      <vt:lpstr>¿Por qué la hizo?</vt:lpstr>
      <vt:lpstr>¿Por qué el nombre de Guernica?</vt:lpstr>
      <vt:lpstr>¿Qué significa?</vt:lpstr>
      <vt:lpstr>Símbología de la obra</vt:lpstr>
      <vt:lpstr>¿Guerra o paz?</vt:lpstr>
      <vt:lpstr>¿Por qué hay guerra?</vt:lpstr>
      <vt:lpstr>REFERENCIAS: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 de arte sobre la guerra o la paz</dc:title>
  <dc:creator>María Elvira  Castro</dc:creator>
  <cp:lastModifiedBy>PROFESORES</cp:lastModifiedBy>
  <cp:revision>14</cp:revision>
  <cp:lastPrinted>2016-09-27T00:13:28Z</cp:lastPrinted>
  <dcterms:created xsi:type="dcterms:W3CDTF">2016-09-26T22:15:07Z</dcterms:created>
  <dcterms:modified xsi:type="dcterms:W3CDTF">2016-12-02T17:11:58Z</dcterms:modified>
</cp:coreProperties>
</file>